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9" r:id="rId2"/>
    <p:sldId id="262" r:id="rId3"/>
    <p:sldId id="321" r:id="rId4"/>
    <p:sldId id="322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34" r:id="rId17"/>
    <p:sldId id="335" r:id="rId18"/>
    <p:sldId id="336" r:id="rId19"/>
    <p:sldId id="337" r:id="rId20"/>
    <p:sldId id="339" r:id="rId21"/>
    <p:sldId id="338" r:id="rId22"/>
    <p:sldId id="340" r:id="rId23"/>
    <p:sldId id="341" r:id="rId24"/>
    <p:sldId id="342" r:id="rId25"/>
    <p:sldId id="343" r:id="rId26"/>
    <p:sldId id="344" r:id="rId27"/>
    <p:sldId id="318" r:id="rId28"/>
    <p:sldId id="320" r:id="rId29"/>
    <p:sldId id="319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306" y="1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7297C-06E1-4B62-AA21-F05F5B88E178}" type="datetimeFigureOut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01A80-0C67-4DC9-A141-0EE8219355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27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1F73B-61E8-5640-9D3F-66F8AE719F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B46668-829A-BE4D-6DB8-6B73AAB061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EE5EB-A324-E9B3-96F7-FDAAEE42A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3CD3E-1ACA-4ABC-A7C3-AE6EDCC1D047}" type="datetime1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B5FA5-F411-886B-A670-FECCD2FAC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DAC71-907D-4762-573A-8A57CEC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374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C0C47-DE78-9FDB-FAD0-39825ED47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B3FCC-79E7-68BB-D276-3AD02785F3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E96C3-739E-8B43-6206-FE776DC6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EC84B-BDA6-4394-A5DC-761CC97902A2}" type="datetime1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B070C-1573-6254-43BC-8D7844044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8F1F1-FBEC-2FC2-C45A-025776562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220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DDB498-9315-2487-74F6-73D57AFEF8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847AED-BEAD-B4C3-0A3D-2AD574028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92D09-7E1D-641C-A41E-9AF5CA351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E064-21DA-485D-93FF-A8D005D0BACF}" type="datetime1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26A0B-B993-BBE2-EE80-6E3A3544A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C5961-1E8B-A7CB-42A2-2EE3DAD9A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30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2C064-1F01-E9EA-FA7F-075601DEA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CCB13-5F26-340E-B884-DABEE4889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E6170-88CB-FEBB-7702-0F77D4851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E488B-2EE6-4D29-A22A-AB91A65553BA}" type="datetime1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8EF54-A871-E33A-1487-8FC8C47B0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0DE5F-F7CE-6497-3381-8C603BE75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721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7BA20-679F-4A63-1B53-7481E1459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2FA05-548E-AC51-4DD8-CF0C71F7B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3BDF3-DE27-1952-04FE-0BA4603C3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1F69C-EC83-4748-9F42-207B0B7F7AEF}" type="datetime1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4FF42-4371-D96C-5993-5F01FDD81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47ADC-B083-BC61-B086-00E8521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076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94B5E-60B4-9520-DA94-AC55EFF8C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70680-E670-7010-DC1B-2A04C713EC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0FD77D-20C5-E7DD-89EB-A63814869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EBC103-5960-FFBD-2957-EE352A90C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9948A-4763-4EE0-97C0-D473B84BFE2B}" type="datetime1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390D6F-CF56-5878-8079-1201332B5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8FEFD-27CA-C545-5476-CC67A51A7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343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A8044-EC1C-09EC-5E15-AA64F7C0E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90B3D7-0516-643F-3973-27C70D659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8116AF-7FA3-30AE-2D6E-931AF27885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90A20C-9630-69DF-9B98-06D309561A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7D1086-ED47-422C-D57F-254E2F05DF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1DE8F2-34E3-88D2-F716-7C1445B1C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FD7C2-6438-4C8D-9885-EF594F129AF2}" type="datetime1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9E7518-429E-86FA-99BF-D076EBE02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231984-35C7-87C1-1997-8AB4EF54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079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CB0D2-9E48-529A-C732-C386CEA4E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E7E7FE-E6AF-B788-DDF8-54FB9A031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928C2-0FFC-4AD4-B896-4895AE4FE342}" type="datetime1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5E932D-1CB5-AF18-030A-0DDA8FEB8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70044-C209-8B68-1304-9C0E2155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102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7D20F9-D1BE-73D3-FBC7-A35E3CF07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C0A94-C2B5-4F29-B85C-45CA87678128}" type="datetime1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9EC320-30AA-281B-5A1F-45636E956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2696C-D432-67FF-378F-5173FF599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477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8CE0E-4F38-8FC0-AD26-B17EEDE18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89884-E932-B5F8-8938-544A86418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42DE41-1F51-24DF-D700-CFACF1847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0B3946-42D4-E7D4-3EE7-1D93D9E51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8264-F49F-49C9-A7F4-9095CA867FFE}" type="datetime1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4D8740-F32B-E145-9F57-5B9FF3B39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193753-F781-1F34-1E7D-C6CDBDBD0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108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048E-02F7-1CC7-9500-C61C20586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32CAA6-AA52-BC5F-8FBA-613C7833F7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C4E64C-7108-973D-EFC5-3585CD54D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C8B9B-B845-95C5-CEC3-B72A590FD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2EF23-268D-49B9-906A-158FBE8CE46C}" type="datetime1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BA3B08-DFE1-22F6-F7D9-C9142B48E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13F9B-0620-6B5F-54E4-9B699FFD5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817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0D66B7-5A9E-DD1C-275B-10F08F705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40120-EAC3-E27C-21BE-018E0349F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78F84-6737-518B-905C-98A833886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741DB-35F8-42F3-A018-9E7E52FFF065}" type="datetime1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1339D-B6B4-DD4B-D8E5-B3FE7FDDD1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48806-ACB5-984C-60E9-85AB4FBBE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23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3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1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3" Type="http://schemas.openxmlformats.org/officeDocument/2006/relationships/image" Target="../media/image13.sv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17" Type="http://schemas.openxmlformats.org/officeDocument/2006/relationships/image" Target="../media/image52.svg"/><Relationship Id="rId2" Type="http://schemas.openxmlformats.org/officeDocument/2006/relationships/image" Target="../media/image12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5" Type="http://schemas.openxmlformats.org/officeDocument/2006/relationships/image" Target="../media/image50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Relationship Id="rId1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18" Type="http://schemas.openxmlformats.org/officeDocument/2006/relationships/image" Target="../media/image51.png"/><Relationship Id="rId3" Type="http://schemas.openxmlformats.org/officeDocument/2006/relationships/image" Target="../media/image58.sv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17" Type="http://schemas.openxmlformats.org/officeDocument/2006/relationships/image" Target="../media/image50.svg"/><Relationship Id="rId2" Type="http://schemas.openxmlformats.org/officeDocument/2006/relationships/image" Target="../media/image57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13.svg"/><Relationship Id="rId15" Type="http://schemas.openxmlformats.org/officeDocument/2006/relationships/image" Target="../media/image48.svg"/><Relationship Id="rId10" Type="http://schemas.openxmlformats.org/officeDocument/2006/relationships/image" Target="../media/image43.png"/><Relationship Id="rId19" Type="http://schemas.openxmlformats.org/officeDocument/2006/relationships/image" Target="../media/image52.svg"/><Relationship Id="rId4" Type="http://schemas.openxmlformats.org/officeDocument/2006/relationships/image" Target="../media/image12.png"/><Relationship Id="rId9" Type="http://schemas.openxmlformats.org/officeDocument/2006/relationships/image" Target="../media/image42.svg"/><Relationship Id="rId1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7" Type="http://schemas.openxmlformats.org/officeDocument/2006/relationships/image" Target="../media/image60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7" Type="http://schemas.openxmlformats.org/officeDocument/2006/relationships/image" Target="../media/image68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13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0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9.svg"/><Relationship Id="rId2" Type="http://schemas.openxmlformats.org/officeDocument/2006/relationships/image" Target="../media/image16.png"/><Relationship Id="rId16" Type="http://schemas.openxmlformats.org/officeDocument/2006/relationships/image" Target="../media/image1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8.png"/><Relationship Id="rId5" Type="http://schemas.openxmlformats.org/officeDocument/2006/relationships/image" Target="../media/image19.svg"/><Relationship Id="rId1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469CE75-66B0-B6EB-D114-FACEB1C82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190" cy="6921305"/>
          </a:xfrm>
          <a:prstGeom prst="rect">
            <a:avLst/>
          </a:prstGeom>
        </p:spPr>
      </p:pic>
      <p:sp>
        <p:nvSpPr>
          <p:cNvPr id="12" name="Google Shape;867;p33">
            <a:extLst>
              <a:ext uri="{FF2B5EF4-FFF2-40B4-BE49-F238E27FC236}">
                <a16:creationId xmlns:a16="http://schemas.microsoft.com/office/drawing/2014/main" id="{6E92B451-3BE9-52C8-3131-C725F9855BF7}"/>
              </a:ext>
            </a:extLst>
          </p:cNvPr>
          <p:cNvSpPr txBox="1">
            <a:spLocks/>
          </p:cNvSpPr>
          <p:nvPr/>
        </p:nvSpPr>
        <p:spPr>
          <a:xfrm>
            <a:off x="2203938" y="5255600"/>
            <a:ext cx="7784123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Lesson 3:</a:t>
            </a:r>
            <a:r>
              <a:rPr lang="en-US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Catch the Bus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9DE749-EFBA-BF58-5579-E2FC3203BF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242" y="1213330"/>
            <a:ext cx="789504" cy="1982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6D882F-733D-4311-1276-E6B828A0F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94181" y="4702508"/>
            <a:ext cx="1147462" cy="6627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4530E79-6C7D-D4C9-0F4C-6F08976BB8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313" y="3102533"/>
            <a:ext cx="4827875" cy="22626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14D6BE-C753-D5B7-D5BE-BED7C5E930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67717" y="3932237"/>
            <a:ext cx="2211803" cy="154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57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CEC27-60AD-85EF-7D85-842E77BC9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DBA6FC9-7D0B-36CD-D131-AD50566034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A9DD60-D985-0430-5F60-790F1F7E6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F350BF0D-A27E-8980-2163-372CA54E5CC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Direction Clock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D7E971-9864-69FA-8B20-8F27D37B7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30" y="1970406"/>
            <a:ext cx="2143666" cy="30270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38DAC0-8BCD-5DD8-0586-0F62330AB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980" y="2142153"/>
            <a:ext cx="2073310" cy="28464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23BA19-83B8-9BF5-1BDE-80FB0BF9C8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040" y="2074524"/>
            <a:ext cx="2081124" cy="29229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46CF334-731E-8562-18DC-F2B8AB1516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521" y="2119133"/>
            <a:ext cx="2102542" cy="2892447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D75584F1-6F04-7FE3-4595-C450A0F2B4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26482" y="5510322"/>
            <a:ext cx="920178" cy="64291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D3CE2244-F1E8-D278-1628-276398B369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4371563" y="5464355"/>
            <a:ext cx="920178" cy="642919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0D97E3E6-BE52-B013-34E5-F92B961DBC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6849546" y="5510321"/>
            <a:ext cx="920178" cy="642919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CD80D7E3-F4A1-2618-1873-176833FE6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9520772" y="5464356"/>
            <a:ext cx="920178" cy="64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499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E5C57-9CD6-D2DF-E25D-77A4DF62F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570AD2C-4B01-FCA4-9FFD-27262C8A19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8DA7AC-3489-5728-2AD7-0080DCDEB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D074A0A-41F4-8936-C31C-DF0E9F619CB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Direction Clock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4D4AEB-3A3B-B680-CEF5-8DC61CB1E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805" y="1805115"/>
            <a:ext cx="3882390" cy="48195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46F9E3-E1D6-5182-402D-3D7CBD2F8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82945">
            <a:off x="7615254" y="3590249"/>
            <a:ext cx="1530579" cy="9624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A4FA34-9455-8EEF-3C28-42ABDE7BAFA3}"/>
              </a:ext>
            </a:extLst>
          </p:cNvPr>
          <p:cNvSpPr txBox="1"/>
          <p:nvPr/>
        </p:nvSpPr>
        <p:spPr>
          <a:xfrm>
            <a:off x="8037195" y="2531432"/>
            <a:ext cx="1413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0°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CEE472-EFE7-97E7-09B1-28B513EC86BA}"/>
              </a:ext>
            </a:extLst>
          </p:cNvPr>
          <p:cNvSpPr txBox="1"/>
          <p:nvPr/>
        </p:nvSpPr>
        <p:spPr>
          <a:xfrm>
            <a:off x="8037195" y="4875864"/>
            <a:ext cx="1413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180°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978654-EC27-F20F-CAA0-64D4A1770AC1}"/>
              </a:ext>
            </a:extLst>
          </p:cNvPr>
          <p:cNvSpPr txBox="1"/>
          <p:nvPr/>
        </p:nvSpPr>
        <p:spPr>
          <a:xfrm>
            <a:off x="3371695" y="4873086"/>
            <a:ext cx="1413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-179°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39B174-9289-32A6-CD8B-0185FF2A7E55}"/>
              </a:ext>
            </a:extLst>
          </p:cNvPr>
          <p:cNvSpPr txBox="1"/>
          <p:nvPr/>
        </p:nvSpPr>
        <p:spPr>
          <a:xfrm>
            <a:off x="3600295" y="2547897"/>
            <a:ext cx="1413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-1°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6FF2267-597A-2CB6-C7E5-5513144C5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65572" flipV="1">
            <a:off x="3085949" y="3626098"/>
            <a:ext cx="1530579" cy="91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A52C4-A5A6-B3EA-59D1-65EDEF0AB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C705559-C1E7-E6EE-567A-EB22146296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05E43A-F722-C80A-8335-37908A3D9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0FD74541-7012-779A-BBE3-AFC27FB0E246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Rotation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2E57B5-FB04-0259-5C3C-F050218D3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979" y="1890100"/>
            <a:ext cx="2286014" cy="28378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05C5D4-423F-371A-D2B6-C0C68053BA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565" y="1960266"/>
            <a:ext cx="2251401" cy="2767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442AFA-F72C-BFF0-2A9A-F5BD633603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538" y="2007955"/>
            <a:ext cx="2190801" cy="26903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CC76C2-62A0-144D-F668-AC9CE0393233}"/>
              </a:ext>
            </a:extLst>
          </p:cNvPr>
          <p:cNvSpPr txBox="1"/>
          <p:nvPr/>
        </p:nvSpPr>
        <p:spPr>
          <a:xfrm>
            <a:off x="2101575" y="4854366"/>
            <a:ext cx="2286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All Around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ABF7A-7835-C38B-7DFB-25390972D39C}"/>
              </a:ext>
            </a:extLst>
          </p:cNvPr>
          <p:cNvSpPr txBox="1"/>
          <p:nvPr/>
        </p:nvSpPr>
        <p:spPr>
          <a:xfrm>
            <a:off x="5439135" y="4854366"/>
            <a:ext cx="2286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Left/Right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A0606E-6859-AE7B-6E02-E603B8FFD243}"/>
              </a:ext>
            </a:extLst>
          </p:cNvPr>
          <p:cNvSpPr txBox="1"/>
          <p:nvPr/>
        </p:nvSpPr>
        <p:spPr>
          <a:xfrm>
            <a:off x="8494755" y="4854366"/>
            <a:ext cx="2743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Do not Rotate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0538E2C7-95B1-447F-A0A5-5ADD9AF7B2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87979" y="5572371"/>
            <a:ext cx="660758" cy="46166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1C70BDA-E782-2672-675D-8EE0B8C6CA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2333261" y="5513029"/>
            <a:ext cx="660758" cy="461665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82537303-5D65-4806-8BDF-401ACA338E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2978543" y="5612576"/>
            <a:ext cx="660758" cy="461665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1470CAFA-9467-EF9C-BE0C-BF7E197404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3623826" y="5572372"/>
            <a:ext cx="660753" cy="461661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0293F3D5-2B9D-7DE4-44B2-F0BB338668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27280" y="5572371"/>
            <a:ext cx="660758" cy="461665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E7509F23-42E0-0903-7EDC-EDA08AE6ED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6418700" y="5562123"/>
            <a:ext cx="645165" cy="46166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C7F13862-9D8F-FFB9-833C-0C89130504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49506" y="5572371"/>
            <a:ext cx="660758" cy="4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09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01175-A09B-7787-085B-AABE8EE30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E454397-88AB-57D5-E96D-119D3EE137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84F017-87BB-66DD-8CB0-F779B7BE3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AED7E6DA-B14B-FD1A-6866-2B89CFFD6C7C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Set Rotation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05F3D2-39B5-56D4-0DA0-55363E9AA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212" y="2281080"/>
            <a:ext cx="5890886" cy="404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3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630DA-F9FB-0A61-F503-29BAE87AC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8DD930-8556-DC6C-44E0-50C9A97D1A6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8AE98E-D42D-EBE1-E10F-76B02F8D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145DCB07-8623-58CB-CBA8-EB9B3617797E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Set Direction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36A4A94-888F-B56B-29EB-043C755D9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032" y="3256119"/>
            <a:ext cx="4813935" cy="149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56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79EE2-8D9E-AEFC-5104-563369DA0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A1311D-0531-13AA-65B0-34B6E0A484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E09CFE-97CC-F887-FE5F-C1FCC972B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C932F95B-1C9C-3C2B-37C1-5340ECBED2B5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Face the Bus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E20E85-CAC7-094D-560F-5A7E26587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708" y="3514311"/>
            <a:ext cx="2236732" cy="12123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611D77-5E06-E8FA-4015-DF3B66E3A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66" y="2350953"/>
            <a:ext cx="3691214" cy="332286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F735DCD-B8B2-BA39-688A-A5BCC8F2FB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9873882" y="3913632"/>
            <a:ext cx="1129397" cy="80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912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7DDD0-5092-7270-1E38-81D33C902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07E5A26-1055-0B44-1A67-A521ACAA94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E8C5CC-4E0E-72D9-466E-5F51F5310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9B60B8E-CFD0-47EE-EC66-D34AA2F4B912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Glide to the Bus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2E6E83-ECC6-2102-93F2-7E7FF4602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05" y="2572387"/>
            <a:ext cx="3658854" cy="1983104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675D0CC-8304-94B5-4CD3-0ADEF1EFD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8235862" y="2821825"/>
            <a:ext cx="2109799" cy="150972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D1425E-6F9C-F17F-CB2A-FC659432E732}"/>
              </a:ext>
            </a:extLst>
          </p:cNvPr>
          <p:cNvCxnSpPr/>
          <p:nvPr/>
        </p:nvCxnSpPr>
        <p:spPr>
          <a:xfrm flipH="1">
            <a:off x="5473874" y="3576686"/>
            <a:ext cx="2129425" cy="0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674C1FDC-F9CF-4C72-B5B8-A75E75B9EE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04810" y="5173797"/>
            <a:ext cx="4305659" cy="106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9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D45B6-DC22-1DA0-2B45-E62E383E3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FD4205E-84D0-8F82-0028-075700FD33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1B5B42-4561-5634-8527-C3EC86491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932E67C6-6EC7-95FE-B7F4-D6273FB772EF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How bear Walks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39A2649-6F15-46DF-253B-C44300F48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3123" y="2301242"/>
            <a:ext cx="1614104" cy="112775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0865DD6-9E1C-9475-E8A1-4AC2D395F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6041" y="2308290"/>
            <a:ext cx="1656395" cy="112071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26BB1A2-4CD1-F227-BDDB-64F63BE951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1250" y="2315339"/>
            <a:ext cx="1705734" cy="111366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D4E7176-8CBC-C858-48C9-B28DE15A2D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25798" y="2343029"/>
            <a:ext cx="1592958" cy="112775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BB443DED-BE33-1A7C-41F6-8CED278380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53123" y="4610353"/>
            <a:ext cx="1592958" cy="112775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7A5123BA-E1E8-5FE0-2EFA-C5689ABB92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61467" y="4610353"/>
            <a:ext cx="1614104" cy="1106613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7B11603-6D7D-5512-73D1-5A5EA8A6AA7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20167" y="4638547"/>
            <a:ext cx="1677540" cy="109956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B898926-84D5-CEAD-54AA-B3F0D22D7B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25797" y="4638547"/>
            <a:ext cx="1592959" cy="112071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6DFCAB0-80C1-5515-B1E9-D6042939B12A}"/>
              </a:ext>
            </a:extLst>
          </p:cNvPr>
          <p:cNvSpPr txBox="1"/>
          <p:nvPr/>
        </p:nvSpPr>
        <p:spPr>
          <a:xfrm>
            <a:off x="1562377" y="3510774"/>
            <a:ext cx="1795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bear-walk-a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81F8B1-2352-A185-EA09-B0D751447701}"/>
              </a:ext>
            </a:extLst>
          </p:cNvPr>
          <p:cNvSpPr txBox="1"/>
          <p:nvPr/>
        </p:nvSpPr>
        <p:spPr>
          <a:xfrm>
            <a:off x="3896440" y="3510774"/>
            <a:ext cx="1795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bear-walk-b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435EF11-1D9C-CD45-6B6A-B2865365997E}"/>
              </a:ext>
            </a:extLst>
          </p:cNvPr>
          <p:cNvSpPr txBox="1"/>
          <p:nvPr/>
        </p:nvSpPr>
        <p:spPr>
          <a:xfrm>
            <a:off x="6320167" y="3510774"/>
            <a:ext cx="1795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bear-walk-c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B920FD-BC6E-C84E-1658-62779F6F3F19}"/>
              </a:ext>
            </a:extLst>
          </p:cNvPr>
          <p:cNvSpPr txBox="1"/>
          <p:nvPr/>
        </p:nvSpPr>
        <p:spPr>
          <a:xfrm>
            <a:off x="8743894" y="3511793"/>
            <a:ext cx="1795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bear-walk-d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9F5C2D-8D88-2DE7-7B4A-DEF342C592EC}"/>
              </a:ext>
            </a:extLst>
          </p:cNvPr>
          <p:cNvSpPr txBox="1"/>
          <p:nvPr/>
        </p:nvSpPr>
        <p:spPr>
          <a:xfrm>
            <a:off x="1562377" y="5893215"/>
            <a:ext cx="1795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bear-walk-e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C30740-9E40-A4F1-715E-F20197981715}"/>
              </a:ext>
            </a:extLst>
          </p:cNvPr>
          <p:cNvSpPr txBox="1"/>
          <p:nvPr/>
        </p:nvSpPr>
        <p:spPr>
          <a:xfrm>
            <a:off x="3896440" y="5893215"/>
            <a:ext cx="1795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bear-walk-f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6B3145-F278-2D10-7FF2-36745584D6DE}"/>
              </a:ext>
            </a:extLst>
          </p:cNvPr>
          <p:cNvSpPr txBox="1"/>
          <p:nvPr/>
        </p:nvSpPr>
        <p:spPr>
          <a:xfrm>
            <a:off x="6320167" y="5893215"/>
            <a:ext cx="1795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bear-walk-g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8360A0-8202-E1C6-8F53-C6FD2BD18AD4}"/>
              </a:ext>
            </a:extLst>
          </p:cNvPr>
          <p:cNvSpPr txBox="1"/>
          <p:nvPr/>
        </p:nvSpPr>
        <p:spPr>
          <a:xfrm>
            <a:off x="8743894" y="5894234"/>
            <a:ext cx="1795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bear-walk-h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058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2D00F-3F33-21D7-E2FF-40658C58F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CD3B5C-7F27-B0CE-C7A4-2D29048648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E9DB56-4283-3C14-0F19-D6EF3398D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9D3C79ED-6EED-143C-8427-04A0615666B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Switch Costumes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67B0320-43E2-D58F-AD8F-0D7931C4B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8698" y="2398075"/>
            <a:ext cx="2828925" cy="39243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4B22DC4-817A-C2AC-CB67-2C07A0F2B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66849" y="1868010"/>
            <a:ext cx="1802551" cy="483108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7B92F0F5-288D-820D-2903-B82D2FDA1075}"/>
              </a:ext>
            </a:extLst>
          </p:cNvPr>
          <p:cNvSpPr/>
          <p:nvPr/>
        </p:nvSpPr>
        <p:spPr>
          <a:xfrm>
            <a:off x="5622397" y="3720145"/>
            <a:ext cx="1775460" cy="640080"/>
          </a:xfrm>
          <a:prstGeom prst="rightArrow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33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74A9C-41F3-6EA0-53A4-21F5212DF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029C35-77C0-88F7-2B12-6DAE17D47A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9549E7-2017-4A35-357C-29032496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BB0918C5-39F5-AD69-923F-9E2F8AA6042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Next Costume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B3FF9C2-6A5F-E5D0-58C9-20A8B8972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3584" y="3321053"/>
            <a:ext cx="2312317" cy="134149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878071B-FAC6-95B5-856A-B9792D1E1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49662" y="2699130"/>
            <a:ext cx="1044627" cy="72987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4C32BEC-5F9A-2C10-1666-60004D3C98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60872" y="2703691"/>
            <a:ext cx="1071997" cy="72530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609A748-819A-747A-417D-7FF8C8145D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94665" y="2708253"/>
            <a:ext cx="1103929" cy="72074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C93133C-2E7C-76EE-4C3D-25813B46CA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60390" y="2684713"/>
            <a:ext cx="1030942" cy="72987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64C1DAD-E30E-B110-7E1B-A1B9DBACFE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49662" y="4681126"/>
            <a:ext cx="1030942" cy="729871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0449E28-8BFC-7B65-8BBD-2480BFD2498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74556" y="4687968"/>
            <a:ext cx="1044627" cy="71618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F211665-949A-D59B-0847-1ABE9319E64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915968" y="4681126"/>
            <a:ext cx="1085682" cy="71162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CCCB5A80-A255-305F-5789-6E7ED6C5F69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98435" y="4667440"/>
            <a:ext cx="1030942" cy="725309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A12995D-6E0D-ED23-0E9C-77DAF0BA0054}"/>
              </a:ext>
            </a:extLst>
          </p:cNvPr>
          <p:cNvCxnSpPr>
            <a:cxnSpLocks/>
          </p:cNvCxnSpPr>
          <p:nvPr/>
        </p:nvCxnSpPr>
        <p:spPr>
          <a:xfrm>
            <a:off x="5532120" y="3157586"/>
            <a:ext cx="563880" cy="0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36071C-06C2-F767-24DD-D136BA8FE438}"/>
              </a:ext>
            </a:extLst>
          </p:cNvPr>
          <p:cNvCxnSpPr>
            <a:cxnSpLocks/>
          </p:cNvCxnSpPr>
          <p:nvPr/>
        </p:nvCxnSpPr>
        <p:spPr>
          <a:xfrm>
            <a:off x="7232869" y="3157586"/>
            <a:ext cx="563880" cy="0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7BAB2-5448-199D-35FF-AE850052AB6D}"/>
              </a:ext>
            </a:extLst>
          </p:cNvPr>
          <p:cNvCxnSpPr>
            <a:cxnSpLocks/>
          </p:cNvCxnSpPr>
          <p:nvPr/>
        </p:nvCxnSpPr>
        <p:spPr>
          <a:xfrm>
            <a:off x="8998594" y="3168112"/>
            <a:ext cx="563880" cy="0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3F474E1-8BEA-A35D-D0D4-5918E3BE7954}"/>
              </a:ext>
            </a:extLst>
          </p:cNvPr>
          <p:cNvCxnSpPr>
            <a:cxnSpLocks/>
          </p:cNvCxnSpPr>
          <p:nvPr/>
        </p:nvCxnSpPr>
        <p:spPr>
          <a:xfrm>
            <a:off x="10180792" y="3570541"/>
            <a:ext cx="0" cy="939068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6F8612E-B6BF-0E75-4FF1-57B03AB05A2C}"/>
              </a:ext>
            </a:extLst>
          </p:cNvPr>
          <p:cNvCxnSpPr>
            <a:cxnSpLocks/>
          </p:cNvCxnSpPr>
          <p:nvPr/>
        </p:nvCxnSpPr>
        <p:spPr>
          <a:xfrm flipH="1">
            <a:off x="8998594" y="5118832"/>
            <a:ext cx="592590" cy="0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AEFADBB-654A-EFC9-EA6B-E90D2EF07CA3}"/>
              </a:ext>
            </a:extLst>
          </p:cNvPr>
          <p:cNvCxnSpPr>
            <a:cxnSpLocks/>
          </p:cNvCxnSpPr>
          <p:nvPr/>
        </p:nvCxnSpPr>
        <p:spPr>
          <a:xfrm flipH="1">
            <a:off x="7232869" y="5118832"/>
            <a:ext cx="592590" cy="0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95EF533-9CFF-9E3C-080A-5FE64DD77E2D}"/>
              </a:ext>
            </a:extLst>
          </p:cNvPr>
          <p:cNvCxnSpPr>
            <a:cxnSpLocks/>
          </p:cNvCxnSpPr>
          <p:nvPr/>
        </p:nvCxnSpPr>
        <p:spPr>
          <a:xfrm flipH="1">
            <a:off x="5494289" y="5118832"/>
            <a:ext cx="592590" cy="0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FFCC3D4-7001-6D9B-30C8-74502ED6690B}"/>
              </a:ext>
            </a:extLst>
          </p:cNvPr>
          <p:cNvCxnSpPr>
            <a:cxnSpLocks/>
          </p:cNvCxnSpPr>
          <p:nvPr/>
        </p:nvCxnSpPr>
        <p:spPr>
          <a:xfrm flipV="1">
            <a:off x="4888014" y="3614453"/>
            <a:ext cx="0" cy="895156"/>
          </a:xfrm>
          <a:prstGeom prst="straightConnector1">
            <a:avLst/>
          </a:prstGeom>
          <a:ln w="63500">
            <a:solidFill>
              <a:srgbClr val="C0000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E6089C3-3038-6065-A98C-D76B4EB90CDF}"/>
              </a:ext>
            </a:extLst>
          </p:cNvPr>
          <p:cNvSpPr txBox="1"/>
          <p:nvPr/>
        </p:nvSpPr>
        <p:spPr>
          <a:xfrm>
            <a:off x="4217733" y="2251863"/>
            <a:ext cx="1508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bear-walk-a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D25ED4-4427-8C33-5420-3E71E47007CA}"/>
              </a:ext>
            </a:extLst>
          </p:cNvPr>
          <p:cNvSpPr txBox="1"/>
          <p:nvPr/>
        </p:nvSpPr>
        <p:spPr>
          <a:xfrm>
            <a:off x="5942627" y="2250830"/>
            <a:ext cx="1508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bear-walk-b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A3882D-8EEA-7B2F-8896-C3AB5AAE90D2}"/>
              </a:ext>
            </a:extLst>
          </p:cNvPr>
          <p:cNvSpPr txBox="1"/>
          <p:nvPr/>
        </p:nvSpPr>
        <p:spPr>
          <a:xfrm>
            <a:off x="7704567" y="2267577"/>
            <a:ext cx="1508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bear-walk-c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E0237F4-F962-182F-5D1E-32CCEA570A59}"/>
              </a:ext>
            </a:extLst>
          </p:cNvPr>
          <p:cNvSpPr txBox="1"/>
          <p:nvPr/>
        </p:nvSpPr>
        <p:spPr>
          <a:xfrm>
            <a:off x="9481121" y="2250830"/>
            <a:ext cx="1508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bear-walk-d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C2D105-E7AE-F556-170D-636540E0E434}"/>
              </a:ext>
            </a:extLst>
          </p:cNvPr>
          <p:cNvSpPr txBox="1"/>
          <p:nvPr/>
        </p:nvSpPr>
        <p:spPr>
          <a:xfrm>
            <a:off x="4217733" y="5475626"/>
            <a:ext cx="1508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bear-walk-h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5A290C-A7E3-80F4-582B-10A4366DC8D1}"/>
              </a:ext>
            </a:extLst>
          </p:cNvPr>
          <p:cNvSpPr txBox="1"/>
          <p:nvPr/>
        </p:nvSpPr>
        <p:spPr>
          <a:xfrm>
            <a:off x="5942626" y="5475626"/>
            <a:ext cx="1508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bear-walk-g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FDB5C30-3B29-3832-CF5F-6C992BC123FF}"/>
              </a:ext>
            </a:extLst>
          </p:cNvPr>
          <p:cNvSpPr txBox="1"/>
          <p:nvPr/>
        </p:nvSpPr>
        <p:spPr>
          <a:xfrm>
            <a:off x="7796749" y="5491034"/>
            <a:ext cx="1508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bear-walk-f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2F7D13-5D46-AFFF-9C50-A00EDD2D4CB6}"/>
              </a:ext>
            </a:extLst>
          </p:cNvPr>
          <p:cNvSpPr txBox="1"/>
          <p:nvPr/>
        </p:nvSpPr>
        <p:spPr>
          <a:xfrm>
            <a:off x="9562474" y="5475162"/>
            <a:ext cx="1508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bear-walk-e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791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3668868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08C76-836B-F6D6-740E-0CBB3BA55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1C6852-DDAE-0145-805B-DE0FDD6C1C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9A7180-5DB0-8EC0-E48F-B5EB1EC1C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5D5F94CD-A2A0-3875-36B8-ACEC45A924E9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Switch Costumes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BC90512-C4F1-5DBB-D032-37CCD200C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100" y="2398075"/>
            <a:ext cx="2828925" cy="39243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82C05FB-955D-B212-4ED7-10D260335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83870" y="1907379"/>
            <a:ext cx="1802551" cy="483108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70E53FFA-5E84-0044-D2E9-1E1557774919}"/>
              </a:ext>
            </a:extLst>
          </p:cNvPr>
          <p:cNvSpPr/>
          <p:nvPr/>
        </p:nvSpPr>
        <p:spPr>
          <a:xfrm>
            <a:off x="3567553" y="3720145"/>
            <a:ext cx="1775460" cy="640080"/>
          </a:xfrm>
          <a:prstGeom prst="rightArrow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12A4F01-8D98-357D-76BB-0E3A67F569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08596" y="1907379"/>
            <a:ext cx="1118287" cy="473487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B1809AA-29FE-3C26-2A3A-6F8D93C2758C}"/>
              </a:ext>
            </a:extLst>
          </p:cNvPr>
          <p:cNvSpPr/>
          <p:nvPr/>
        </p:nvSpPr>
        <p:spPr>
          <a:xfrm>
            <a:off x="7513105" y="3720145"/>
            <a:ext cx="1775460" cy="640080"/>
          </a:xfrm>
          <a:prstGeom prst="rightArrow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496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45686-7948-736D-81CE-4936785FF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FADF1E7-202B-910F-1792-C924C74B16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35443F-CE19-DFF1-8561-DED0FA242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DEAB4D71-50EE-2306-E05D-3EF8D8B6E302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When to Glide?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6125DE8-D7CF-8228-C3D3-603010D77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41678" y="1982310"/>
            <a:ext cx="1729560" cy="475488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C079F8B-3E39-60C6-2987-78B825CEE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9462" y="1959270"/>
            <a:ext cx="1729560" cy="47548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131FDDE-BFAA-4AEC-5BD6-3418D81D68E9}"/>
              </a:ext>
            </a:extLst>
          </p:cNvPr>
          <p:cNvSpPr txBox="1"/>
          <p:nvPr/>
        </p:nvSpPr>
        <p:spPr>
          <a:xfrm>
            <a:off x="5342125" y="3118228"/>
            <a:ext cx="223215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Before</a:t>
            </a: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or </a:t>
            </a:r>
            <a:r>
              <a:rPr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after</a:t>
            </a: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switching costumes?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647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FD57D-AA99-7A8D-0FB5-93DCC8E3F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225E5B-D2F4-73A2-B263-9586695F85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1C66C2-ED80-14A5-12DD-766A553C7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CE95841A-769B-789B-E7BB-3E9EC7BDEEDF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54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Move While Switching Costumes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ED6DC91-C363-EAF3-17D5-303AD115D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16672" y="1899759"/>
            <a:ext cx="772126" cy="484632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6D1F851-A02A-2395-3ED5-379440D47E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6856" y="1934687"/>
            <a:ext cx="1118287" cy="473487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B7F8D48C-34ED-CB02-322A-65269855046A}"/>
              </a:ext>
            </a:extLst>
          </p:cNvPr>
          <p:cNvSpPr/>
          <p:nvPr/>
        </p:nvSpPr>
        <p:spPr>
          <a:xfrm>
            <a:off x="7212924" y="3682839"/>
            <a:ext cx="1775460" cy="640080"/>
          </a:xfrm>
          <a:prstGeom prst="rightArrow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18106B9-EFD8-5BFC-DA5C-FE5A73CBA9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7904" y="3338034"/>
            <a:ext cx="2956811" cy="13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52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E2267-DBCD-DCE2-D38D-DB47E743A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91A1A5-A06D-3392-7AFE-89390B6455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DCB439-1D05-7571-7A4C-5A8FBDD69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57F13EE-FDE2-DAD8-18ED-9CABDA0A3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1277" y="1845150"/>
            <a:ext cx="772126" cy="4846320"/>
          </a:xfrm>
          <a:prstGeom prst="rect">
            <a:avLst/>
          </a:prstGeom>
        </p:spPr>
      </p:pic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51D45CB9-CF5D-9970-E108-7D58F7FFB4EB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Far Enough?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F223F-2C5A-C7BB-97EC-7FB2C5BB3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768" y="3329940"/>
            <a:ext cx="2236732" cy="121231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EF68522-2625-6DE0-8A81-4D4E60DF69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9310002" y="3729261"/>
            <a:ext cx="1129397" cy="808170"/>
          </a:xfrm>
          <a:prstGeom prst="rect">
            <a:avLst/>
          </a:prstGeom>
        </p:spPr>
      </p:pic>
      <p:sp>
        <p:nvSpPr>
          <p:cNvPr id="12" name="Right Brace 11">
            <a:extLst>
              <a:ext uri="{FF2B5EF4-FFF2-40B4-BE49-F238E27FC236}">
                <a16:creationId xmlns:a16="http://schemas.microsoft.com/office/drawing/2014/main" id="{A97F9A96-836D-16DB-294D-B7E951D7994B}"/>
              </a:ext>
            </a:extLst>
          </p:cNvPr>
          <p:cNvSpPr/>
          <p:nvPr/>
        </p:nvSpPr>
        <p:spPr>
          <a:xfrm>
            <a:off x="2720340" y="1890100"/>
            <a:ext cx="342900" cy="4734534"/>
          </a:xfrm>
          <a:prstGeom prst="rightBrac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DDF31C-85B0-342F-077B-C3DF4A376264}"/>
              </a:ext>
            </a:extLst>
          </p:cNvPr>
          <p:cNvSpPr txBox="1"/>
          <p:nvPr/>
        </p:nvSpPr>
        <p:spPr>
          <a:xfrm>
            <a:off x="3242017" y="3891100"/>
            <a:ext cx="203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8</a:t>
            </a: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moves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F9E77C-F929-3E85-85AB-198ACB45AF16}"/>
              </a:ext>
            </a:extLst>
          </p:cNvPr>
          <p:cNvSpPr txBox="1"/>
          <p:nvPr/>
        </p:nvSpPr>
        <p:spPr>
          <a:xfrm>
            <a:off x="7505700" y="4829180"/>
            <a:ext cx="2463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Not at the bus yet!!!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854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AFC42-9974-36BE-BC99-C4DD1F6D4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A94E171-23C3-F03D-C4D1-B420CCCC54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E0BE92-10F1-5BA9-ECBC-E865ABD3C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4B86C690-3FFD-EA02-95A8-5E1A444F6324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Far Enough?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6F2589-2F91-672A-C8DB-B5DAFD958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768" y="3329940"/>
            <a:ext cx="2236732" cy="121231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917D72F-365E-5BCB-8330-BCCD79949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8624202" y="3729261"/>
            <a:ext cx="1129397" cy="808170"/>
          </a:xfrm>
          <a:prstGeom prst="rect">
            <a:avLst/>
          </a:prstGeom>
        </p:spPr>
      </p:pic>
      <p:sp>
        <p:nvSpPr>
          <p:cNvPr id="12" name="Right Brace 11">
            <a:extLst>
              <a:ext uri="{FF2B5EF4-FFF2-40B4-BE49-F238E27FC236}">
                <a16:creationId xmlns:a16="http://schemas.microsoft.com/office/drawing/2014/main" id="{F82759F2-6CDB-0427-CF3F-C666512E3043}"/>
              </a:ext>
            </a:extLst>
          </p:cNvPr>
          <p:cNvSpPr/>
          <p:nvPr/>
        </p:nvSpPr>
        <p:spPr>
          <a:xfrm>
            <a:off x="2720340" y="1890100"/>
            <a:ext cx="342900" cy="4734534"/>
          </a:xfrm>
          <a:prstGeom prst="rightBrac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1CDFD1-2EA0-DC31-3761-236A942CB36E}"/>
              </a:ext>
            </a:extLst>
          </p:cNvPr>
          <p:cNvSpPr txBox="1"/>
          <p:nvPr/>
        </p:nvSpPr>
        <p:spPr>
          <a:xfrm>
            <a:off x="3242017" y="3891100"/>
            <a:ext cx="203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16</a:t>
            </a: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moves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421FC4-6793-E32F-B473-05415BB22DFA}"/>
              </a:ext>
            </a:extLst>
          </p:cNvPr>
          <p:cNvSpPr txBox="1"/>
          <p:nvPr/>
        </p:nvSpPr>
        <p:spPr>
          <a:xfrm>
            <a:off x="7505700" y="4829180"/>
            <a:ext cx="2463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Better, still not quite!!!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F254EA8-DC1A-99F7-06AF-B9D445A4BD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8396" y="1684950"/>
            <a:ext cx="405442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000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B3E0A-B43E-80BA-AAC7-91782201F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E534AF3-91D7-6494-7666-6EFD075D9C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8ACEB4-1066-34BC-CE4F-7E1F82CB2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9F4F8A42-C1C8-8DBB-B07B-4139C7A49A08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Add Even More Moves?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971E37-FA61-EFDA-0CFE-FC36ABF9168E}"/>
              </a:ext>
            </a:extLst>
          </p:cNvPr>
          <p:cNvSpPr txBox="1"/>
          <p:nvPr/>
        </p:nvSpPr>
        <p:spPr>
          <a:xfrm>
            <a:off x="2552700" y="3045280"/>
            <a:ext cx="7086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No! </a:t>
            </a:r>
            <a:r>
              <a:rPr lang="en-US" altLang="zh-CN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Long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script with </a:t>
            </a:r>
            <a:r>
              <a:rPr lang="en-US" altLang="zh-CN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repetitive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 code is </a:t>
            </a:r>
            <a:r>
              <a:rPr lang="en-US" altLang="zh-CN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High Tower Text" panose="02040502050506030303" pitchFamily="18" charset="0"/>
              </a:rPr>
              <a:t>bad</a:t>
            </a:r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! 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874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EB2DF-4D0E-504A-4BE8-FFA3746E1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24BFF34-5014-223B-F96A-F08A62CE4F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33F572-B801-9F85-B2C4-5C92A2ED7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Google Shape;867;p33">
            <a:extLst>
              <a:ext uri="{FF2B5EF4-FFF2-40B4-BE49-F238E27FC236}">
                <a16:creationId xmlns:a16="http://schemas.microsoft.com/office/drawing/2014/main" id="{42CDB748-BD26-70EB-161F-3BD995A1BE58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5D1F83-F324-611C-6759-058CDC7AC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478" y="2203608"/>
            <a:ext cx="1395088" cy="30251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C6C959-B3F9-BB57-B340-530341AFA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022" y="2203607"/>
            <a:ext cx="1395088" cy="30251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3DC8CE-CEE9-7E82-61C0-CA782D329A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456" y="2203607"/>
            <a:ext cx="1395088" cy="302513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AA4790-6FD8-A8C5-05F4-E054B1CF8B87}"/>
              </a:ext>
            </a:extLst>
          </p:cNvPr>
          <p:cNvCxnSpPr>
            <a:cxnSpLocks/>
          </p:cNvCxnSpPr>
          <p:nvPr/>
        </p:nvCxnSpPr>
        <p:spPr>
          <a:xfrm>
            <a:off x="3886200" y="3693844"/>
            <a:ext cx="1082040" cy="0"/>
          </a:xfrm>
          <a:prstGeom prst="straightConnector1">
            <a:avLst/>
          </a:prstGeom>
          <a:ln w="1270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C077DF-DC0C-06B3-4A0A-1EB7843B3FC5}"/>
              </a:ext>
            </a:extLst>
          </p:cNvPr>
          <p:cNvCxnSpPr>
            <a:cxnSpLocks/>
          </p:cNvCxnSpPr>
          <p:nvPr/>
        </p:nvCxnSpPr>
        <p:spPr>
          <a:xfrm flipV="1">
            <a:off x="2649220" y="5400040"/>
            <a:ext cx="0" cy="798244"/>
          </a:xfrm>
          <a:prstGeom prst="straightConnector1">
            <a:avLst/>
          </a:prstGeom>
          <a:ln w="1270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16516FB-5BB5-E7B5-C098-B30C0068A08A}"/>
              </a:ext>
            </a:extLst>
          </p:cNvPr>
          <p:cNvCxnSpPr>
            <a:cxnSpLocks/>
          </p:cNvCxnSpPr>
          <p:nvPr/>
        </p:nvCxnSpPr>
        <p:spPr>
          <a:xfrm>
            <a:off x="2585720" y="6200824"/>
            <a:ext cx="6870700" cy="0"/>
          </a:xfrm>
          <a:prstGeom prst="line">
            <a:avLst/>
          </a:prstGeom>
          <a:ln w="1270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4A217AB-127C-C27B-9DE8-B647D20E29C7}"/>
              </a:ext>
            </a:extLst>
          </p:cNvPr>
          <p:cNvCxnSpPr>
            <a:cxnSpLocks/>
          </p:cNvCxnSpPr>
          <p:nvPr/>
        </p:nvCxnSpPr>
        <p:spPr>
          <a:xfrm flipV="1">
            <a:off x="9456420" y="5466345"/>
            <a:ext cx="0" cy="798244"/>
          </a:xfrm>
          <a:prstGeom prst="straightConnector1">
            <a:avLst/>
          </a:prstGeom>
          <a:ln w="12700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66EA858-27ED-FECD-64D2-FCBB057C480A}"/>
              </a:ext>
            </a:extLst>
          </p:cNvPr>
          <p:cNvCxnSpPr>
            <a:cxnSpLocks/>
          </p:cNvCxnSpPr>
          <p:nvPr/>
        </p:nvCxnSpPr>
        <p:spPr>
          <a:xfrm>
            <a:off x="7307580" y="3714848"/>
            <a:ext cx="1082040" cy="0"/>
          </a:xfrm>
          <a:prstGeom prst="straightConnector1">
            <a:avLst/>
          </a:prstGeom>
          <a:ln w="1270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062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8" name="Google Shape;867;p33">
            <a:extLst>
              <a:ext uri="{FF2B5EF4-FFF2-40B4-BE49-F238E27FC236}">
                <a16:creationId xmlns:a16="http://schemas.microsoft.com/office/drawing/2014/main" id="{398DA534-C272-01F9-5565-6E014A250343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</p:spTree>
    <p:extLst>
      <p:ext uri="{BB962C8B-B14F-4D97-AF65-F5344CB8AC3E}">
        <p14:creationId xmlns:p14="http://schemas.microsoft.com/office/powerpoint/2010/main" val="32533998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1557070" y="382508"/>
            <a:ext cx="907786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Exercises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29E62E-3E0A-1FD3-C734-48831C47E32F}"/>
              </a:ext>
            </a:extLst>
          </p:cNvPr>
          <p:cNvSpPr txBox="1"/>
          <p:nvPr/>
        </p:nvSpPr>
        <p:spPr>
          <a:xfrm>
            <a:off x="1265150" y="2117180"/>
            <a:ext cx="9727970" cy="5348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Have fun with some of the other effects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Try different sprites and backdrops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Say and think differently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Checkout costumes of other sprites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Invent your own way of communication!</a:t>
            </a:r>
            <a:b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</a:b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5895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277876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Thank you and see you in the next lesson!</a:t>
            </a:r>
          </a:p>
        </p:txBody>
      </p:sp>
    </p:spTree>
    <p:extLst>
      <p:ext uri="{BB962C8B-B14F-4D97-AF65-F5344CB8AC3E}">
        <p14:creationId xmlns:p14="http://schemas.microsoft.com/office/powerpoint/2010/main" val="394012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D5C23-4208-10E6-3932-9AE4B9D05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D748C27-E356-81C6-B552-122CA75858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58CDEB-E923-4EF4-F6C2-66EDCD17A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56D68259-93B8-3968-8381-54A5A5B8A7B5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Backdrop - Savanna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1E1BA6-1C5A-9C50-7418-F9814C47C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778" y="2328490"/>
            <a:ext cx="4452425" cy="33393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98A546-97F3-784F-8A49-34312DB23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15" y="2333220"/>
            <a:ext cx="5200094" cy="33345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8853BE8-0CE4-0E72-70CA-F1A3EFFE033C}"/>
              </a:ext>
            </a:extLst>
          </p:cNvPr>
          <p:cNvSpPr/>
          <p:nvPr/>
        </p:nvSpPr>
        <p:spPr>
          <a:xfrm>
            <a:off x="882067" y="3861582"/>
            <a:ext cx="1554385" cy="1543702"/>
          </a:xfrm>
          <a:prstGeom prst="rect">
            <a:avLst/>
          </a:prstGeom>
          <a:noFill/>
          <a:ln w="38100">
            <a:solidFill>
              <a:srgbClr val="C00000">
                <a:alpha val="97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60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F524A-F6FB-CBC3-ED3B-414D7F8F2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8C5ED2B-B8FF-0804-3B5F-7C070FF59F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D4FD94-DF67-0F14-4065-966DA1694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19880397-C4FA-78AD-4010-80FE1C768A29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Animal Sprites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B0BC1DA-C925-1AB7-39F7-B440915B9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5135" y="2508360"/>
            <a:ext cx="2214685" cy="184127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26DF4FC-6983-A8E4-F581-3587B60F5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07445" y="2678451"/>
            <a:ext cx="2082517" cy="14350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584EB6-48A4-D92D-8D7D-7598F0145367}"/>
              </a:ext>
            </a:extLst>
          </p:cNvPr>
          <p:cNvSpPr txBox="1"/>
          <p:nvPr/>
        </p:nvSpPr>
        <p:spPr>
          <a:xfrm>
            <a:off x="2361768" y="4456945"/>
            <a:ext cx="1413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Bear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01A02A-8B19-355E-39D6-B1747EC61808}"/>
              </a:ext>
            </a:extLst>
          </p:cNvPr>
          <p:cNvSpPr txBox="1"/>
          <p:nvPr/>
        </p:nvSpPr>
        <p:spPr>
          <a:xfrm>
            <a:off x="5766619" y="4456945"/>
            <a:ext cx="1774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Parrot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0AF744-5FC2-65F8-522F-5603051CEA97}"/>
              </a:ext>
            </a:extLst>
          </p:cNvPr>
          <p:cNvSpPr txBox="1"/>
          <p:nvPr/>
        </p:nvSpPr>
        <p:spPr>
          <a:xfrm>
            <a:off x="8507445" y="4456945"/>
            <a:ext cx="2531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Hedgehog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1BEE001-FB3A-A97F-4B2F-56EA87CBD2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01865" y="2699725"/>
            <a:ext cx="2372955" cy="165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019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62DA0-BA62-81B7-9706-8CB01292E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74D19C-7236-4A46-8844-CB069E11FCC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B53F0D-3F45-BE50-5F0A-323D52B25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6041B4F9-018A-4002-4D49-31C0FB6CC65F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Change Sprite Size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AB1A55-150A-081F-9001-2BC44D3D880A}"/>
              </a:ext>
            </a:extLst>
          </p:cNvPr>
          <p:cNvSpPr txBox="1"/>
          <p:nvPr/>
        </p:nvSpPr>
        <p:spPr>
          <a:xfrm>
            <a:off x="1333500" y="5458371"/>
            <a:ext cx="2186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size: 100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BE0E5B-59E4-15F4-3FF1-6A9C5463A8A6}"/>
              </a:ext>
            </a:extLst>
          </p:cNvPr>
          <p:cNvSpPr txBox="1"/>
          <p:nvPr/>
        </p:nvSpPr>
        <p:spPr>
          <a:xfrm>
            <a:off x="7330440" y="5458371"/>
            <a:ext cx="2186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size: 200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3D2B82-3AAE-9703-3EEB-7C900B339A17}"/>
              </a:ext>
            </a:extLst>
          </p:cNvPr>
          <p:cNvSpPr txBox="1"/>
          <p:nvPr/>
        </p:nvSpPr>
        <p:spPr>
          <a:xfrm>
            <a:off x="1469252" y="2758029"/>
            <a:ext cx="2186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size: 50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775781D-FC09-5AD5-154C-D44B0A4B7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5657" y="1890100"/>
            <a:ext cx="1289056" cy="90065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7698AB9-C316-3C59-27B2-8E5974307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3396" y="3802529"/>
            <a:ext cx="2372955" cy="165796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ED0D63D-5F9D-A529-E287-2DBBF0BC2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5882" y="1920356"/>
            <a:ext cx="4729778" cy="330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30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6C860-5ACF-0659-76F2-2AF550226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6CCB664-4248-9B59-8D7C-70D4CD7892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00685D-59F6-DDB2-EEBF-FABA4DCD1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A1D57637-E0EB-CE94-E30B-181452F13C15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School Bus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2382D-73A0-E98B-79F0-E71A3B95A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44" y="2749534"/>
            <a:ext cx="4419632" cy="23622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643F13-043E-1CCF-8540-58D3C4554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679" y="2824894"/>
            <a:ext cx="4346798" cy="235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012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0B014-EC54-8CF0-A2D7-5CD616FD3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7F49C56-CF30-46D2-B805-40FC04CFFC8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8E1757-C3CE-598A-370C-AB18770E0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97139CBE-FBFE-1839-2665-2B4B341A1EE1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Get in Place!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FA78445-2EAE-7BA6-C120-7779C122F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102" y="2700746"/>
            <a:ext cx="2047875" cy="134302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749CCF1-77E4-71EE-746C-473A5E317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6799" y="2700747"/>
            <a:ext cx="2152650" cy="134302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AA19FE6-F542-6734-9E61-67966FC172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73498" y="2700746"/>
            <a:ext cx="2152650" cy="134302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9930486-A685-4A38-7E5C-E9CFAC1376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18419" y="2700748"/>
            <a:ext cx="2209800" cy="13430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BFAAAE4-AF30-7C80-5E01-6A866B43F6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43" y="4373731"/>
            <a:ext cx="1517016" cy="822225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7F93979-D75D-9021-2D32-A40CBA3657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891315" y="4043773"/>
            <a:ext cx="1517016" cy="126124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AF98CD03-8CD3-C62B-780E-DB9F32D08AD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01197" y="4320078"/>
            <a:ext cx="1286106" cy="88622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3F3319D-A8FC-2CA7-8D23-9E33DE58116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921326" y="4252582"/>
            <a:ext cx="1523595" cy="106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79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DE0A0-CA1E-823F-5C83-476A8D5B0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F962F9-0CBF-655A-2C91-0472016333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550C9B-B0C8-F493-AF94-657AC3545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0FE90537-4A8A-5BE8-4F21-B69BA31A0449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Not Facing the Bus!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E3F251-CFE4-3D8B-BDFA-FC8AB2FBA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14" y="2888626"/>
            <a:ext cx="4346798" cy="235597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0158139-B01C-BD2B-2444-582E5AC10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56384" y="3394451"/>
            <a:ext cx="2541129" cy="177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323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D47FE-C6E2-0C0C-474F-A862FAF7F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CABAEF-AB41-F536-EF35-E67F6B6AFE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D87810-A25B-955D-EA52-5EDF6A8C7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D1993B80-4267-1B37-15C8-CFC03D0EF253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Directions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45C44C-900D-C54B-9C32-94B1A589F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12" y="2434188"/>
            <a:ext cx="3719976" cy="37358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C00F4-1197-9408-BF26-4D11513877E3}"/>
              </a:ext>
            </a:extLst>
          </p:cNvPr>
          <p:cNvSpPr txBox="1"/>
          <p:nvPr/>
        </p:nvSpPr>
        <p:spPr>
          <a:xfrm>
            <a:off x="2922129" y="3958999"/>
            <a:ext cx="1413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West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8914B3-2B56-1818-60BA-CEF7461CB948}"/>
              </a:ext>
            </a:extLst>
          </p:cNvPr>
          <p:cNvSpPr txBox="1"/>
          <p:nvPr/>
        </p:nvSpPr>
        <p:spPr>
          <a:xfrm>
            <a:off x="8097466" y="3958998"/>
            <a:ext cx="1413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East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FF3A69-7B3D-B015-005D-4ABB6B4A7AEB}"/>
              </a:ext>
            </a:extLst>
          </p:cNvPr>
          <p:cNvSpPr txBox="1"/>
          <p:nvPr/>
        </p:nvSpPr>
        <p:spPr>
          <a:xfrm>
            <a:off x="5494138" y="1738854"/>
            <a:ext cx="1413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North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EA276F-CF98-5A34-9BF0-9A69D41D0E13}"/>
              </a:ext>
            </a:extLst>
          </p:cNvPr>
          <p:cNvSpPr txBox="1"/>
          <p:nvPr/>
        </p:nvSpPr>
        <p:spPr>
          <a:xfrm>
            <a:off x="5550505" y="6170061"/>
            <a:ext cx="1413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South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1C8767-4940-81F3-51FE-FA5774DE9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156" y="3973739"/>
            <a:ext cx="313688" cy="59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29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1888</TotalTime>
  <Words>229</Words>
  <Application>Microsoft Office PowerPoint</Application>
  <PresentationFormat>Widescreen</PresentationFormat>
  <Paragraphs>101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等线</vt:lpstr>
      <vt:lpstr>等线 Light</vt:lpstr>
      <vt:lpstr>Amatic SC</vt:lpstr>
      <vt:lpstr>Arial</vt:lpstr>
      <vt:lpstr>Bradley Hand ITC</vt:lpstr>
      <vt:lpstr>High Tower Text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Jing Guo</dc:creator>
  <cp:lastModifiedBy>Jing Guo</cp:lastModifiedBy>
  <cp:revision>182</cp:revision>
  <dcterms:created xsi:type="dcterms:W3CDTF">2024-03-25T08:29:58Z</dcterms:created>
  <dcterms:modified xsi:type="dcterms:W3CDTF">2024-10-22T10:16:23Z</dcterms:modified>
</cp:coreProperties>
</file>